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12081262584745" /><Relationship Type="http://schemas.openxmlformats.org/officeDocument/2006/relationships/extended-properties" Target="/docProps/app.xml" Id="R962fae3a843e4fbf" /><Relationship Type="http://schemas.openxmlformats.org/officeDocument/2006/relationships/officeDocument" Target="/ppt/presentation.xml" Id="R7bda0586946242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e60c08918e4886"/>
  </p:sldMasterIdLst>
  <p:notesMasterIdLst>
    <p:notesMasterId xmlns:r="http://schemas.openxmlformats.org/officeDocument/2006/relationships" r:id="R06b68172c35a46f3"/>
  </p:notesMasterIdLst>
  <p:sldIdLst>
    <p:sldId xmlns:r="http://schemas.openxmlformats.org/officeDocument/2006/relationships" id="256" r:id="R6dbd1378524343c7"/>
    <p:sldId xmlns:r="http://schemas.openxmlformats.org/officeDocument/2006/relationships" id="257" r:id="R6798f837cc0c4b65"/>
    <p:sldId xmlns:r="http://schemas.openxmlformats.org/officeDocument/2006/relationships" id="258" r:id="R376eee312bc74799"/>
    <p:sldId xmlns:r="http://schemas.openxmlformats.org/officeDocument/2006/relationships" id="259" r:id="R79e44f3a04d84c30"/>
    <p:sldId xmlns:r="http://schemas.openxmlformats.org/officeDocument/2006/relationships" id="260" r:id="Re60aa73ff6b8408d"/>
    <p:sldId xmlns:r="http://schemas.openxmlformats.org/officeDocument/2006/relationships" id="261" r:id="Rffd9e427ea214d19"/>
    <p:sldId xmlns:r="http://schemas.openxmlformats.org/officeDocument/2006/relationships" id="262" r:id="R03d2d6fa3d3943f9"/>
    <p:sldId xmlns:r="http://schemas.openxmlformats.org/officeDocument/2006/relationships" id="263" r:id="Rfd2e38ab5c954487"/>
    <p:sldId xmlns:r="http://schemas.openxmlformats.org/officeDocument/2006/relationships" id="264" r:id="Raaae91034d31443d"/>
    <p:sldId xmlns:r="http://schemas.openxmlformats.org/officeDocument/2006/relationships" id="265" r:id="Ra1852139cb744d61"/>
    <p:sldId xmlns:r="http://schemas.openxmlformats.org/officeDocument/2006/relationships" id="266" r:id="Re708bf49186e47b3"/>
    <p:sldId xmlns:r="http://schemas.openxmlformats.org/officeDocument/2006/relationships" id="267" r:id="R87d830c3fbd040ad"/>
    <p:sldId xmlns:r="http://schemas.openxmlformats.org/officeDocument/2006/relationships" id="268" r:id="Rd033c354f7c549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d7249ffd8c490d" /><Relationship Type="http://schemas.openxmlformats.org/officeDocument/2006/relationships/slideMaster" Target="/ppt/slideMasters/slideMaster1.xml" Id="Rb4e60c08918e4886" /><Relationship Type="http://schemas.openxmlformats.org/officeDocument/2006/relationships/notesMaster" Target="/ppt/notesMasters/notesMaster1.xml" Id="R06b68172c35a46f3" /><Relationship Type="http://schemas.openxmlformats.org/officeDocument/2006/relationships/presProps" Target="/ppt/presProps.xml" Id="R4912816213fb4d73" /><Relationship Type="http://schemas.openxmlformats.org/officeDocument/2006/relationships/tableStyles" Target="/ppt/tableStyles.xml" Id="R0b37f5e56f944690" /><Relationship Type="http://schemas.openxmlformats.org/officeDocument/2006/relationships/slide" Target="/ppt/slides/slide1.xml" Id="R6dbd1378524343c7" /><Relationship Type="http://schemas.openxmlformats.org/officeDocument/2006/relationships/slide" Target="/ppt/slides/slide2.xml" Id="R6798f837cc0c4b65" /><Relationship Type="http://schemas.openxmlformats.org/officeDocument/2006/relationships/slide" Target="/ppt/slides/slide3.xml" Id="R376eee312bc74799" /><Relationship Type="http://schemas.openxmlformats.org/officeDocument/2006/relationships/slide" Target="/ppt/slides/slide4.xml" Id="R79e44f3a04d84c30" /><Relationship Type="http://schemas.openxmlformats.org/officeDocument/2006/relationships/slide" Target="/ppt/slides/slide5.xml" Id="Re60aa73ff6b8408d" /><Relationship Type="http://schemas.openxmlformats.org/officeDocument/2006/relationships/slide" Target="/ppt/slides/slide6.xml" Id="Rffd9e427ea214d19" /><Relationship Type="http://schemas.openxmlformats.org/officeDocument/2006/relationships/slide" Target="/ppt/slides/slide7.xml" Id="R03d2d6fa3d3943f9" /><Relationship Type="http://schemas.openxmlformats.org/officeDocument/2006/relationships/slide" Target="/ppt/slides/slide8.xml" Id="Rfd2e38ab5c954487" /><Relationship Type="http://schemas.openxmlformats.org/officeDocument/2006/relationships/slide" Target="/ppt/slides/slide9.xml" Id="Raaae91034d31443d" /><Relationship Type="http://schemas.openxmlformats.org/officeDocument/2006/relationships/slide" Target="/ppt/slides/slide10.xml" Id="Ra1852139cb744d61" /><Relationship Type="http://schemas.openxmlformats.org/officeDocument/2006/relationships/slide" Target="/ppt/slides/slide11.xml" Id="Re708bf49186e47b3" /><Relationship Type="http://schemas.openxmlformats.org/officeDocument/2006/relationships/slide" Target="/ppt/slides/slide12.xml" Id="R87d830c3fbd040ad" /><Relationship Type="http://schemas.openxmlformats.org/officeDocument/2006/relationships/slide" Target="/ppt/slides/slide13.xml" Id="Rd033c354f7c549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7055cce7d542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fc7c8d2b1446b9" /><Relationship Type="http://schemas.openxmlformats.org/officeDocument/2006/relationships/notesMaster" Target="/ppt/notesMasters/notesMaster1.xml" Id="Ra653e8f7beb344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417c3a5a5e42d1" /><Relationship Type="http://schemas.openxmlformats.org/officeDocument/2006/relationships/notesMaster" Target="/ppt/notesMasters/notesMaster1.xml" Id="R3ab6c18cc3154f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2bcacfe7194c7a" /><Relationship Type="http://schemas.openxmlformats.org/officeDocument/2006/relationships/notesMaster" Target="/ppt/notesMasters/notesMaster1.xml" Id="R85ac487dd7b743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25c42bb1734d92" /><Relationship Type="http://schemas.openxmlformats.org/officeDocument/2006/relationships/notesMaster" Target="/ppt/notesMasters/notesMaster1.xml" Id="R71197fc6b00e48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fffbaa0f544b66" /><Relationship Type="http://schemas.openxmlformats.org/officeDocument/2006/relationships/notesMaster" Target="/ppt/notesMasters/notesMaster1.xml" Id="R3b1b4c5e36bc44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14e5f84a114939" /><Relationship Type="http://schemas.openxmlformats.org/officeDocument/2006/relationships/notesMaster" Target="/ppt/notesMasters/notesMaster1.xml" Id="Re05db3cbf85148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4445262fe8244ad" /><Relationship Type="http://schemas.openxmlformats.org/officeDocument/2006/relationships/notesMaster" Target="/ppt/notesMasters/notesMaster1.xml" Id="Rc24d835054b345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d0e2e4c9494a86" /><Relationship Type="http://schemas.openxmlformats.org/officeDocument/2006/relationships/notesMaster" Target="/ppt/notesMasters/notesMaster1.xml" Id="R80d1b4b55bd849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d013de7e9941de" /><Relationship Type="http://schemas.openxmlformats.org/officeDocument/2006/relationships/notesMaster" Target="/ppt/notesMasters/notesMaster1.xml" Id="Rf0e6b8f6f25e40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64f3fb95ec4ed7" /><Relationship Type="http://schemas.openxmlformats.org/officeDocument/2006/relationships/notesMaster" Target="/ppt/notesMasters/notesMaster1.xml" Id="R8fb280b354024bb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40fea52b294793" /><Relationship Type="http://schemas.openxmlformats.org/officeDocument/2006/relationships/notesMaster" Target="/ppt/notesMasters/notesMaster1.xml" Id="R640619a284ac49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6b8f7387f224be1" /><Relationship Type="http://schemas.openxmlformats.org/officeDocument/2006/relationships/notesMaster" Target="/ppt/notesMasters/notesMaster1.xml" Id="Rcdd83142736e476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c61bcbb62b4a46" /><Relationship Type="http://schemas.openxmlformats.org/officeDocument/2006/relationships/notesMaster" Target="/ppt/notesMasters/notesMaster1.xml" Id="R2f27fe4fbebd4b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fields. Slides 2–12 support the board discussion. Remove slide 13 before presenting. All values require company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total spending from new investment. Show confirmed savings as funding and avoid deducting them twice.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Separate system delivery from realised benefits. Record the reason for a variance and who owns the next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source and review frequency for each measure. Agree ownership with the business before the meeting.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Check totals and the treatment of internal costs, taxes, depreciation and investment. No universal category allocation is assumed.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Document capacity, dependencies, estimation sources and acceptance ownership in notes or an appendix.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ROI = (financial benefits − all costs) / all costs × 100%. Use the same period. Do not subtract the same costs twice from net benefits. Convert added revenue to contribution after costs. Agree cash flows and discounting with finance.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Identify the initiative and measure affected by a cut. Mandatory work and essential continuity remain in every option. Distinguish budget options from benefit scenarios.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Agree criteria before spending. Include data, integration, oversight, work changes and usage cost. Time saved is not automatically cash saved. Remove this slide if irrelevant.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Confirm applicable rules and deadlines. Do not automatically reuse dates from an article. Show residual risk and who can accept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outcomes, cost and risk, not only completed activities. Agree capacity with the business and IT. Higher-risk work may need more frequent reviews.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Record the decision, conditions, owner and deadline after the meeting. Assign an owner and resolution date to open issues.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Remove this slide before presenting. Companion to Rafał Mokrowiecki’s 2027 IT budget article. Company data and automatic calculations are not supplied.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d6944abb5e46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c58b2a04ca47eb" /><Relationship Type="http://schemas.openxmlformats.org/officeDocument/2006/relationships/slideLayout" Target="/ppt/slideLayouts/slideLayout1.xml" Id="Refedb2f3514b43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edb2f3514b43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bec6d83aa4ab3" /><Relationship Type="http://schemas.openxmlformats.org/officeDocument/2006/relationships/image" Target="/ppt/media/image.png" Id="R404b8600c1f04b98" /><Relationship Type="http://schemas.openxmlformats.org/officeDocument/2006/relationships/notesSlide" Target="/ppt/notesSlides/notesSlide1.xml" Id="R374ab63a626242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6ea2aa05e54fdb" /><Relationship Type="http://schemas.openxmlformats.org/officeDocument/2006/relationships/notesSlide" Target="/ppt/notesSlides/notesSlide2.xml" Id="Rd120a61e5e684f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b101c7091a4267" /><Relationship Type="http://schemas.openxmlformats.org/officeDocument/2006/relationships/notesSlide" Target="/ppt/notesSlides/notesSlide3.xml" Id="R33583216130c4a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1dd0c44cb455e" /><Relationship Type="http://schemas.openxmlformats.org/officeDocument/2006/relationships/notesSlide" Target="/ppt/notesSlides/notesSlide4.xml" Id="Ra15e5beb016543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45f8336cb4367" /><Relationship Type="http://schemas.openxmlformats.org/officeDocument/2006/relationships/notesSlide" Target="/ppt/notesSlides/notesSlide5.xml" Id="R4bdb7f3c6ac049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e7561b588749bb" /><Relationship Type="http://schemas.openxmlformats.org/officeDocument/2006/relationships/notesSlide" Target="/ppt/notesSlides/notesSlide6.xml" Id="R56dfac554a8f49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a062a77d54c51" /><Relationship Type="http://schemas.openxmlformats.org/officeDocument/2006/relationships/notesSlide" Target="/ppt/notesSlides/notesSlide7.xml" Id="Rc69d9a05507446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8f78d15684cd6" /><Relationship Type="http://schemas.openxmlformats.org/officeDocument/2006/relationships/notesSlide" Target="/ppt/notesSlides/notesSlide8.xml" Id="Rb3c15b8900f94f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a896b56314eb3" /><Relationship Type="http://schemas.openxmlformats.org/officeDocument/2006/relationships/notesSlide" Target="/ppt/notesSlides/notesSlide9.xml" Id="Rc5be27ea42ad47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29e5fa797477e" /><Relationship Type="http://schemas.openxmlformats.org/officeDocument/2006/relationships/notesSlide" Target="/ppt/notesSlides/notesSlide10.xml" Id="Rf0a801b4380444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5648664db43c0" /><Relationship Type="http://schemas.openxmlformats.org/officeDocument/2006/relationships/notesSlide" Target="/ppt/notesSlides/notesSlide11.xml" Id="R94677da58092430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70e387d884cc8" /><Relationship Type="http://schemas.openxmlformats.org/officeDocument/2006/relationships/notesSlide" Target="/ppt/notesSlides/notesSlide12.xml" Id="R2847b36cf3b24cc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a40a45ec884826" /><Relationship Type="http://schemas.openxmlformats.org/officeDocument/2006/relationships/notesSlide" Target="/ppt/notesSlides/notesSlide13.xml" Id="Rf4759240061a48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F3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b8600c1f04b98"/>
          <a:srcRect xmlns:a="http://schemas.openxmlformats.org/drawingml/2006/main" l="26941" t="0" r="26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E265A-B6AF-48A1-B44F-1301506F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619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IT plan for [year]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F19F1B-F563-4487-B81F-4ED07648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429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[Company]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[Name and role]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[Meeting date]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6C59A-2E80-4AE5-BFD6-8F009D60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542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Board discussion template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FA1BB-74D1-41E2-8CDF-66FC5BC8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10325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AI-generated illustrative image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40B16-919E-40D9-96FF-CE49439D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DC01BC-B2E9-4A4D-A3EB-423F6EE9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 / 13</a:t>
            </a:r>
          </a:p>
        </p:txBody>
      </p:sp>
    </p:spTree>
    <p:extLst>
      <p:ext uri="{BB962C8B-B14F-4D97-AF65-F5344CB8AC3E}">
        <p14:creationId xmlns:p14="http://schemas.microsoft.com/office/powerpoint/2010/main" val="9002893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CFAD2-FCFF-48A1-A9F4-D629F3C7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Recommendation and funding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3C20D-3365-451A-BECB-BB75878E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[What the company needs and the expected outcome]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Item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Amount / decision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Requested budget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[amount, currency, period]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Confirmed savings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 and availability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Recommended option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[option and reason]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Board decision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[approval and deadline]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7264B3-1A2C-4973-8C05-07FDD949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0CCD10-7CF5-48E0-A609-D4A750F7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02 / 13</a:t>
            </a:r>
          </a:p>
        </p:txBody>
      </p:sp>
    </p:spTree>
    <p:extLst>
      <p:ext uri="{BB962C8B-B14F-4D97-AF65-F5344CB8AC3E}">
        <p14:creationId xmlns:p14="http://schemas.microsoft.com/office/powerpoint/2010/main" val="1989333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A52A1-8B30-4710-9287-8F0CD9F3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Previous year 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F641F-E3CF-4C31-AAC6-1A99A91B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[Main outcome and variance against the plan]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Initiative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Promised outcome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Actual outcome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 action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1]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target]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[measurement,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[change / continue / stop]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2]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target]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[measurement,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[change / continue / stop]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3]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target]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[measurement,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[change / continue / stop]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48DA9-BBF0-43BA-8471-A7DAEDDA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16A8D-E0B9-4D39-9DFB-E77D20D5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03 / 13</a:t>
            </a:r>
          </a:p>
        </p:txBody>
      </p:sp>
    </p:spTree>
    <p:extLst>
      <p:ext uri="{BB962C8B-B14F-4D97-AF65-F5344CB8AC3E}">
        <p14:creationId xmlns:p14="http://schemas.microsoft.com/office/powerpoint/2010/main" val="3498374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9B050-D005-4697-A80B-EAA9CC79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Business goals and ownership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81611-FA56-4D3A-BABC-918E1A089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[Objectives agreed with the board and process owners]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Business goal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Baseline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Target and date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Business owner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[goal 1]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[value and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[value and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 and role]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[goal 2]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[value and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[value and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 and role]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[goal 3]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[value and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[value and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 and role]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882C5-92ED-4378-84DC-A26ECEB8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F77C0-2C27-40D8-A0B2-1E5900C0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04 / 13</a:t>
            </a:r>
          </a:p>
        </p:txBody>
      </p:sp>
    </p:spTree>
    <p:extLst>
      <p:ext uri="{BB962C8B-B14F-4D97-AF65-F5344CB8AC3E}">
        <p14:creationId xmlns:p14="http://schemas.microsoft.com/office/powerpoint/2010/main" val="3636267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99F288-0985-4776-AD4C-48DD2675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Budget categories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00D3B-0CCB-4A93-AA19-C7033974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One currency and the same scope in both periods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Category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Previous year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Plan [year]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Change and reason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Run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 / %, reason]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Improve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 / %, reason]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Transform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 / %, reason]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[sum]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[sum]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[change]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A5494E-1E0C-433D-97C8-1724F72F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AB6AC-BB92-4064-BCD7-9307E5EF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05 / 13</a:t>
            </a:r>
          </a:p>
        </p:txBody>
      </p:sp>
    </p:spTree>
    <p:extLst>
      <p:ext uri="{BB962C8B-B14F-4D97-AF65-F5344CB8AC3E}">
        <p14:creationId xmlns:p14="http://schemas.microsoft.com/office/powerpoint/2010/main" val="16627795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4199E-3D9D-473B-A4BC-FEEEC140F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Key initiatives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3B62B-8884-47E2-B019-B414C66F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[Priority items in the selected option]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Initiative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Outcome and measure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Cost / date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1]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change]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[business + IT]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[one-off, recurring,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2]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change]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[business + IT]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[one-off, recurring,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3]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change]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[business + IT]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[one-off, recurring,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4]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change]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[business + IT]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[one-off, recurring,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[initiative 5]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[measure and change]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[business + IT]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[one-off, recurring,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AF2AD6-7DA2-4DBB-8D2D-8A6C2E1F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962D9-5617-437A-BA43-A902C3A8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06 / 13</a:t>
            </a:r>
          </a:p>
        </p:txBody>
      </p:sp>
    </p:spTree>
    <p:extLst>
      <p:ext uri="{BB962C8B-B14F-4D97-AF65-F5344CB8AC3E}">
        <p14:creationId xmlns:p14="http://schemas.microsoft.com/office/powerpoint/2010/main" val="10412151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90951-5870-48F7-9A0B-F0CEF01A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Financial assumptions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607A6-2D0C-40F7-9376-198F326F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[Analysis period, currency and finance agreement]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Assumption / result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Total cost of ownership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[purchase, integration, migration, training, operation]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Financial benefits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[confirmed savings and additional contribution]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ROI and payback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[ROI range, months, method]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Cost of delay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[cost per month and evidence]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BECCFE-99FF-41E4-BE5B-2E48A388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C1959-B088-4BA3-BA90-03B31990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07 / 13</a:t>
            </a:r>
          </a:p>
        </p:txBody>
      </p:sp>
    </p:spTree>
    <p:extLst>
      <p:ext uri="{BB962C8B-B14F-4D97-AF65-F5344CB8AC3E}">
        <p14:creationId xmlns:p14="http://schemas.microsoft.com/office/powerpoint/2010/main" val="13440973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4AF58-E2CC-4CB5-BEC4-53276630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Budget options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6E877-B9C7-4BED-9AF6-6BCE57AE7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[Recommended option and consequences]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Option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Amount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Scope / outcome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Consequences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Conservative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[what remains]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[deferral and risk]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Base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[recommended plan]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[outcome and limits]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Expanded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[additional initiatives]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[benefit and capacity]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DA7E6-FE61-4250-9159-F8D57D35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03547-CBD8-4F75-BDBA-0D8BD5E1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08 / 13</a:t>
            </a:r>
          </a:p>
        </p:txBody>
      </p:sp>
    </p:spTree>
    <p:extLst>
      <p:ext uri="{BB962C8B-B14F-4D97-AF65-F5344CB8AC3E}">
        <p14:creationId xmlns:p14="http://schemas.microsoft.com/office/powerpoint/2010/main" val="11521969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2720E-4075-469F-8DFD-7DD3C794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AI and experiments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A6151-5AA9-4EEB-86F0-173EC3BF7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[Use case and accountable business owner]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Stage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 / criterion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Decision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Baseline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[quality, time, cost, volume]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[data source and owner]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Pilot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[duration, cost cap, quality threshold]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[continue / stop threshold]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Scale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[outcome after full costs]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[limit, oversight, review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3068A-4E3A-4668-B19F-D9052F376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C4E74-788A-40BC-8FE9-7745168E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09 / 13</a:t>
            </a:r>
          </a:p>
        </p:txBody>
      </p:sp>
    </p:spTree>
    <p:extLst>
      <p:ext uri="{BB962C8B-B14F-4D97-AF65-F5344CB8AC3E}">
        <p14:creationId xmlns:p14="http://schemas.microsoft.com/office/powerpoint/2010/main" val="12215814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19535D-7D40-4E99-8F7B-2B6216F3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Risks and obligations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5CF902-74EF-4669-9757-47B7521F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[Applicability and requirements confirmed for the company]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Risk / obligation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Gap and response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Cost / date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[continuity]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[gap and protection]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[cost,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[legal requirement]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[status and compliance plan]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[cost, 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[supplier risk]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[dependency and alternative]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[cost, 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9F9CFF-1C80-4E67-9C48-A1C2259E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2AB981-060E-4BDE-B922-0D4A4D50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10 / 13</a:t>
            </a:r>
          </a:p>
        </p:txBody>
      </p:sp>
    </p:spTree>
    <p:extLst>
      <p:ext uri="{BB962C8B-B14F-4D97-AF65-F5344CB8AC3E}">
        <p14:creationId xmlns:p14="http://schemas.microsoft.com/office/powerpoint/2010/main" val="6670080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ACA4A-57E2-4F48-AD11-625A9663C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Delivery and review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7D2E9F-EB46-40D4-9A38-2BE6F2C4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[Capacity, dependencies and the next checkpoint]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Period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Milestone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Acceptance / measure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Decision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Q1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[stage outcome]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[owner and measure]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[continue / change]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Q2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[stage outcome]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[owner and measure]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[continue / change]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Q3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[stage outcome]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[owner and measure]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[continue / change]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Q4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[stage outcome]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[owner and measure]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[continue / change]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FF4607-0839-4FDA-9391-794E4A69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F13AD-AF0C-4AA9-9CD2-B6AC22FE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11 / 13</a:t>
            </a:r>
          </a:p>
        </p:txBody>
      </p:sp>
    </p:spTree>
    <p:extLst>
      <p:ext uri="{BB962C8B-B14F-4D97-AF65-F5344CB8AC3E}">
        <p14:creationId xmlns:p14="http://schemas.microsoft.com/office/powerpoint/2010/main" val="6276471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8214B1-CA45-4B7B-A6E1-BE1BEC7C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Board decisions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D640E-FA1E-4534-9B5C-161362AD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[Closing recommendation]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Decision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Recommendation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Accountable person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Deadline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Budget and option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[amount, option]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Outcome ownership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[people and measures]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Risk and conditions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[acceptance / response]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Next review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[scope and checkpoint]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[person]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[date]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C18BB-F62B-4BCF-8FD4-B8AF044C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43C7C6-92D7-490C-8B87-6A2AE7E3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12 / 13</a:t>
            </a:r>
          </a:p>
        </p:txBody>
      </p:sp>
    </p:spTree>
    <p:extLst>
      <p:ext uri="{BB962C8B-B14F-4D97-AF65-F5344CB8AC3E}">
        <p14:creationId xmlns:p14="http://schemas.microsoft.com/office/powerpoint/2010/main" val="1707571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61F51C-3282-48E4-BB44-7D48DFF6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Preparation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AA2FD-4681-4653-90AC-A7E85335C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For the presentation author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5021A7-DC8E-480D-8DC3-0EF7DFE8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1. Replace bracketed fields with company data and sources.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6F7625-C05A-45D0-B1D7-030839D4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2. Agree outcomes with business owners and assumptions with finance.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2DB9D-0BEF-4662-9999-75314564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3. Check budget totals manually.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09993-6A50-4282-BF2C-F45CD4B7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4. Remove irrelevant slides and put portfolio detail in appendices.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861F84-799E-47CE-B5BD-E694E425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5. Allow about fifteen minutes plus decision time.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D510B-C5E6-4E43-A450-6DC3402B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6. Speaker notes provide guidance for each slide.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7A5184-00FC-4B71-B730-2DF3AE7A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D5401-83B6-4D31-A6F5-1669E3B1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13 / 13</a:t>
            </a:r>
          </a:p>
        </p:txBody>
      </p:sp>
    </p:spTree>
    <p:extLst>
      <p:ext uri="{BB962C8B-B14F-4D97-AF65-F5344CB8AC3E}">
        <p14:creationId xmlns:p14="http://schemas.microsoft.com/office/powerpoint/2010/main" val="293448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2026-10-06T07:53:51.5890000Z</dcterms:created>
  <dcterms:modified xsi:type="dcterms:W3CDTF">2026-10-06T07:53:51.5890000Z</dcterms:modified>
</coreProperties>
</file>