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73f552bfb14b2c" /><Relationship Type="http://schemas.openxmlformats.org/officeDocument/2006/relationships/extended-properties" Target="/docProps/app.xml" Id="R1c92e2655de84a46" /><Relationship Type="http://schemas.openxmlformats.org/officeDocument/2006/relationships/officeDocument" Target="/ppt/presentation.xml" Id="R6c0aa82efa7e4b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bd85161d404696"/>
  </p:sldMasterIdLst>
  <p:notesMasterIdLst>
    <p:notesMasterId xmlns:r="http://schemas.openxmlformats.org/officeDocument/2006/relationships" r:id="R1bdc6988931e4f7e"/>
  </p:notesMasterIdLst>
  <p:sldIdLst>
    <p:sldId xmlns:r="http://schemas.openxmlformats.org/officeDocument/2006/relationships" id="256" r:id="R03bc6621a8ab467b"/>
    <p:sldId xmlns:r="http://schemas.openxmlformats.org/officeDocument/2006/relationships" id="257" r:id="R227cdaa8e28246b6"/>
    <p:sldId xmlns:r="http://schemas.openxmlformats.org/officeDocument/2006/relationships" id="258" r:id="R8d4732f362f34fc6"/>
    <p:sldId xmlns:r="http://schemas.openxmlformats.org/officeDocument/2006/relationships" id="259" r:id="Rd74c632ba8c440b5"/>
    <p:sldId xmlns:r="http://schemas.openxmlformats.org/officeDocument/2006/relationships" id="260" r:id="Rc406ae7a7df04912"/>
    <p:sldId xmlns:r="http://schemas.openxmlformats.org/officeDocument/2006/relationships" id="261" r:id="R68eeb30b10de4c8c"/>
    <p:sldId xmlns:r="http://schemas.openxmlformats.org/officeDocument/2006/relationships" id="262" r:id="R261aedd55a3b45d0"/>
    <p:sldId xmlns:r="http://schemas.openxmlformats.org/officeDocument/2006/relationships" id="263" r:id="Rc250a297d3eb4d4e"/>
    <p:sldId xmlns:r="http://schemas.openxmlformats.org/officeDocument/2006/relationships" id="264" r:id="R4e1d031a3f634373"/>
    <p:sldId xmlns:r="http://schemas.openxmlformats.org/officeDocument/2006/relationships" id="265" r:id="R56474c9350ea44d7"/>
    <p:sldId xmlns:r="http://schemas.openxmlformats.org/officeDocument/2006/relationships" id="266" r:id="R9145ea3e13bd401e"/>
    <p:sldId xmlns:r="http://schemas.openxmlformats.org/officeDocument/2006/relationships" id="267" r:id="Rfc22fdfd6ca9422d"/>
    <p:sldId xmlns:r="http://schemas.openxmlformats.org/officeDocument/2006/relationships" id="268" r:id="R423f40e68b5841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3d4c109f9942a2" /><Relationship Type="http://schemas.openxmlformats.org/officeDocument/2006/relationships/slideMaster" Target="/ppt/slideMasters/slideMaster1.xml" Id="Rccbd85161d404696" /><Relationship Type="http://schemas.openxmlformats.org/officeDocument/2006/relationships/notesMaster" Target="/ppt/notesMasters/notesMaster1.xml" Id="R1bdc6988931e4f7e" /><Relationship Type="http://schemas.openxmlformats.org/officeDocument/2006/relationships/presProps" Target="/ppt/presProps.xml" Id="R3a938cc532bd4c3d" /><Relationship Type="http://schemas.openxmlformats.org/officeDocument/2006/relationships/tableStyles" Target="/ppt/tableStyles.xml" Id="Ra94f13abdb18442d" /><Relationship Type="http://schemas.openxmlformats.org/officeDocument/2006/relationships/slide" Target="/ppt/slides/slide1.xml" Id="R03bc6621a8ab467b" /><Relationship Type="http://schemas.openxmlformats.org/officeDocument/2006/relationships/slide" Target="/ppt/slides/slide2.xml" Id="R227cdaa8e28246b6" /><Relationship Type="http://schemas.openxmlformats.org/officeDocument/2006/relationships/slide" Target="/ppt/slides/slide3.xml" Id="R8d4732f362f34fc6" /><Relationship Type="http://schemas.openxmlformats.org/officeDocument/2006/relationships/slide" Target="/ppt/slides/slide4.xml" Id="Rd74c632ba8c440b5" /><Relationship Type="http://schemas.openxmlformats.org/officeDocument/2006/relationships/slide" Target="/ppt/slides/slide5.xml" Id="Rc406ae7a7df04912" /><Relationship Type="http://schemas.openxmlformats.org/officeDocument/2006/relationships/slide" Target="/ppt/slides/slide6.xml" Id="R68eeb30b10de4c8c" /><Relationship Type="http://schemas.openxmlformats.org/officeDocument/2006/relationships/slide" Target="/ppt/slides/slide7.xml" Id="R261aedd55a3b45d0" /><Relationship Type="http://schemas.openxmlformats.org/officeDocument/2006/relationships/slide" Target="/ppt/slides/slide8.xml" Id="Rc250a297d3eb4d4e" /><Relationship Type="http://schemas.openxmlformats.org/officeDocument/2006/relationships/slide" Target="/ppt/slides/slide9.xml" Id="R4e1d031a3f634373" /><Relationship Type="http://schemas.openxmlformats.org/officeDocument/2006/relationships/slide" Target="/ppt/slides/slide10.xml" Id="R56474c9350ea44d7" /><Relationship Type="http://schemas.openxmlformats.org/officeDocument/2006/relationships/slide" Target="/ppt/slides/slide11.xml" Id="R9145ea3e13bd401e" /><Relationship Type="http://schemas.openxmlformats.org/officeDocument/2006/relationships/slide" Target="/ppt/slides/slide12.xml" Id="Rfc22fdfd6ca9422d" /><Relationship Type="http://schemas.openxmlformats.org/officeDocument/2006/relationships/slide" Target="/ppt/slides/slide13.xml" Id="R423f40e68b5841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1d56be759b43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9c83e2f8fb4855" /><Relationship Type="http://schemas.openxmlformats.org/officeDocument/2006/relationships/notesMaster" Target="/ppt/notesMasters/notesMaster1.xml" Id="Rdd053c4b763448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69097d69394e2a" /><Relationship Type="http://schemas.openxmlformats.org/officeDocument/2006/relationships/notesMaster" Target="/ppt/notesMasters/notesMaster1.xml" Id="Rc6d143239dcf48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6243f0b0294fb3" /><Relationship Type="http://schemas.openxmlformats.org/officeDocument/2006/relationships/notesMaster" Target="/ppt/notesMasters/notesMaster1.xml" Id="R2153c96da1df4c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0841cbb0b8413a" /><Relationship Type="http://schemas.openxmlformats.org/officeDocument/2006/relationships/notesMaster" Target="/ppt/notesMasters/notesMaster1.xml" Id="Rdaff5a6818814db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e2283a1b494d03" /><Relationship Type="http://schemas.openxmlformats.org/officeDocument/2006/relationships/notesMaster" Target="/ppt/notesMasters/notesMaster1.xml" Id="R2a641469b9234d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9f67550d3e34c00" /><Relationship Type="http://schemas.openxmlformats.org/officeDocument/2006/relationships/notesMaster" Target="/ppt/notesMasters/notesMaster1.xml" Id="R0d8fcc16c9774e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fd6690d51b4966" /><Relationship Type="http://schemas.openxmlformats.org/officeDocument/2006/relationships/notesMaster" Target="/ppt/notesMasters/notesMaster1.xml" Id="R0efdf5280157407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2804fcd1754ee2" /><Relationship Type="http://schemas.openxmlformats.org/officeDocument/2006/relationships/notesMaster" Target="/ppt/notesMasters/notesMaster1.xml" Id="R8cc8afc8fc8844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aa705dfe514808" /><Relationship Type="http://schemas.openxmlformats.org/officeDocument/2006/relationships/notesMaster" Target="/ppt/notesMasters/notesMaster1.xml" Id="Rabb09041a7a945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b45e00af594ae6" /><Relationship Type="http://schemas.openxmlformats.org/officeDocument/2006/relationships/notesMaster" Target="/ppt/notesMasters/notesMaster1.xml" Id="Raab5cc605e0743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02be1f74c44ab9" /><Relationship Type="http://schemas.openxmlformats.org/officeDocument/2006/relationships/notesMaster" Target="/ppt/notesMasters/notesMaster1.xml" Id="R857fa538eedf43b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4141c2cfb9a4654" /><Relationship Type="http://schemas.openxmlformats.org/officeDocument/2006/relationships/notesMaster" Target="/ppt/notesMasters/notesMaster1.xml" Id="R7b19a5198e5a48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085696c210e4020" /><Relationship Type="http://schemas.openxmlformats.org/officeDocument/2006/relationships/notesMaster" Target="/ppt/notesMasters/notesMaster1.xml" Id="R0514cbe276c640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Uzupełnij pola w nawiasach. To edytowalny szablon, bez gotowych danych finansowych. Slajdy 2–12 służą rozmowie z zarządem. Slajd 13 usuń przed spotkaniem.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Zacznij od rekomendacji. Rozróżnij kwotę całego budżetu i nowe nakłady. Oszczędności podaj jako źródło finansowania, nie odejmuj ich dwukrotnie.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Użyj rzeczywistych pomiarów. Oddziel dostarczenie systemu od osiągnięcia korzyści. Wskaż przyczynę odchylenia i właściciela działania.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Każdy cel powinien mieć źródło danych i właściciela po stronie biznesu. W notatkach dopisz częstotliwość pomiaru.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Porównaj wykonanie poprzedniego roku z planem. Opisz zasady alokacji. Sprawdź sumy i zakres kosztów wewnętrznych, VAT, amortyzacji oraz nakładów. Koszyki nie narzucają proporcji.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Dla każdej inicjatywy dopisz w notatkach zależności, zdolność zespołu, źródło oszacowania oraz osobę odbierającą wynik. Rozwiń portfel w załączniku.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ROI = (korzyści finansowe − wszystkie koszty) / wszystkie koszty × 100%. Ten sam okres po obu stronach. Nie odejmuj kosztów drugi raz od korzyści netto. Dodatkowe przychody przelicz na wynik po kosztach uzyskania. Uzgodnij dyskontowanie i przepływy z finansami. Nie wyceniaj korzyści miękkich bez dowodu.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Przy cięciu wskaż konkretną inicjatywę, wskaźnik i ryzyko. Obowiązki prawne i niezbędna ciągłość pozostają w każdym wariancie. Scenariusze budżetu odróżnij od scenariuszy korzyści.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Uzgodnij kryteria przed rozpoczęciem. Uwzględnij integrację, dane, nadzór, zmianę pracy i koszt użycia. Oszczędzony czas nie jest automatycznie oszczędnością pieniężną. Usuń slajd, jeśli AI i eksperymenty nie dotyczą planu.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Potwierdź zakres prawny i właściwe terminy dla organizacji. Nie przenoś automatycznie dat z artykułu. Pokaż ryzyko po wdrożeniu i osobę uprawnioną do akceptacji. Koszt niewykonania oszacuj według scenariusza firmy.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Sprawdź dostępność biznesu i IT. Przegląd ma dotyczyć kosztu, wyniku i ryzyka, nie tylko wykonanych zadań. Dla ryzykownych inicjatyw ustal częstszy rytm.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 spotkaniu zapisz decyzję, warunki, właściciela i termin. Każda otwarta sprawa powinna mieć osobę odpowiedzialną i datę rozstrzygnięcia.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Usuń ten slajd przed rozmową z zarządem. Materiał wspiera artykuł Rafała Mokrowieckiego „Budżet IT na 2027”. Nie zawiera danych firmy ani automatycznych obliczeń.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f0c315117f41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5982cbd4c64d39" /><Relationship Type="http://schemas.openxmlformats.org/officeDocument/2006/relationships/slideLayout" Target="/ppt/slideLayouts/slideLayout1.xml" Id="R7604a7e0985e45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04a7e0985e45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197e557c1b475c" /><Relationship Type="http://schemas.openxmlformats.org/officeDocument/2006/relationships/image" Target="/ppt/media/image.png" Id="R04d6964e0f854f4d" /><Relationship Type="http://schemas.openxmlformats.org/officeDocument/2006/relationships/notesSlide" Target="/ppt/notesSlides/notesSlide1.xml" Id="R953ceb012fdf47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e9402f4ab4a2a" /><Relationship Type="http://schemas.openxmlformats.org/officeDocument/2006/relationships/notesSlide" Target="/ppt/notesSlides/notesSlide2.xml" Id="Rc209e647d93a447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6004372594581" /><Relationship Type="http://schemas.openxmlformats.org/officeDocument/2006/relationships/notesSlide" Target="/ppt/notesSlides/notesSlide3.xml" Id="Ree6e16a9525c4d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ecef8dcf74b57" /><Relationship Type="http://schemas.openxmlformats.org/officeDocument/2006/relationships/notesSlide" Target="/ppt/notesSlides/notesSlide4.xml" Id="Rfc5ffc1eaffb4b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58ae92ffc4719" /><Relationship Type="http://schemas.openxmlformats.org/officeDocument/2006/relationships/notesSlide" Target="/ppt/notesSlides/notesSlide5.xml" Id="R4d21c3f5836749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fb2a05b12400f" /><Relationship Type="http://schemas.openxmlformats.org/officeDocument/2006/relationships/notesSlide" Target="/ppt/notesSlides/notesSlide6.xml" Id="R645b5e332e6148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0b2c13ec04539" /><Relationship Type="http://schemas.openxmlformats.org/officeDocument/2006/relationships/notesSlide" Target="/ppt/notesSlides/notesSlide7.xml" Id="R996cfd1f01dc465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81f6144f24a4f" /><Relationship Type="http://schemas.openxmlformats.org/officeDocument/2006/relationships/notesSlide" Target="/ppt/notesSlides/notesSlide8.xml" Id="R2762901cbd8b48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58c6e9a81468d" /><Relationship Type="http://schemas.openxmlformats.org/officeDocument/2006/relationships/notesSlide" Target="/ppt/notesSlides/notesSlide9.xml" Id="Reda00f3908b04c8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c7a26f5814aa3" /><Relationship Type="http://schemas.openxmlformats.org/officeDocument/2006/relationships/notesSlide" Target="/ppt/notesSlides/notesSlide10.xml" Id="Rec6d91e60eb541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66dfc142d7424f" /><Relationship Type="http://schemas.openxmlformats.org/officeDocument/2006/relationships/notesSlide" Target="/ppt/notesSlides/notesSlide11.xml" Id="Rdda91139a7e0439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c2730daaeb490b" /><Relationship Type="http://schemas.openxmlformats.org/officeDocument/2006/relationships/notesSlide" Target="/ppt/notesSlides/notesSlide12.xml" Id="R716ecf70dfbf42e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9a633607e24bce" /><Relationship Type="http://schemas.openxmlformats.org/officeDocument/2006/relationships/notesSlide" Target="/ppt/notesSlides/notesSlide13.xml" Id="R77d121a23d9b4c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F3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6964e0f854f4d"/>
          <a:srcRect xmlns:a="http://schemas.openxmlformats.org/drawingml/2006/main" l="26941" t="0" r="26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76E754-8B1F-42C4-80DE-FD54C9DA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619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Plan IT na [rok]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F368D-666D-4B07-8747-DE40A0F7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429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[Firma]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[Imię i nazwisko, rola]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[Data posiedzenia]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8FE739-09FC-4E2C-A91A-D007F565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542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Szablon rozmowy z zarządem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3A1BE-DA9D-4B17-AB73-46A18ED4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10325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Ilustracja wygenerowana z pomocą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82FFAC-C09B-44B5-8019-E3B8EC85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DC3EF7-2748-47B1-A50D-F4BA84B9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 / 13</a:t>
            </a:r>
          </a:p>
        </p:txBody>
      </p:sp>
    </p:spTree>
    <p:extLst>
      <p:ext uri="{BB962C8B-B14F-4D97-AF65-F5344CB8AC3E}">
        <p14:creationId xmlns:p14="http://schemas.microsoft.com/office/powerpoint/2010/main" val="13172189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CB6D4E-162A-46CD-A6F0-0C7CB5D8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Rekomendacja i kwota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53A6A-5F0D-4EDA-8BA1-CE1854AC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[Jedno zdanie: czego firma potrzebuje i jaki wynik osiągnie]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Pozycja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Kwota / decyzja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Wnioskowany budżet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[kwota, waluta, okres]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Potwierdzone oszczędności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 i termin dostępności]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Wariant rekomendowany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[nazwa wariantu i powód]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Decyzja zarządu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 zatwierdzić i do kiedy]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2C9AA2-23E2-4A02-945B-5BB7BECF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DB809-51D3-4606-B55F-AFA3A4F3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02 / 13</a:t>
            </a:r>
          </a:p>
        </p:txBody>
      </p:sp>
    </p:spTree>
    <p:extLst>
      <p:ext uri="{BB962C8B-B14F-4D97-AF65-F5344CB8AC3E}">
        <p14:creationId xmlns:p14="http://schemas.microsoft.com/office/powerpoint/2010/main" val="9249082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3C9E4-13CB-451C-B3FC-00B1BDDB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Rozliczenie poprzedniego roku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4CC4F-8E06-4F31-B0F8-5463CC90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[Najważniejszy wynik i odchylenie od planu]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Inicjatywa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Obiecany wynik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Osiągnięty wynik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Wniosek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1]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[wskaźnik i cel]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[pomiar i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 zmienić]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2]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[wskaźnik i cel]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[pomiar i 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 kontynuować]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3]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[wskaźnik i cel]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[pomiar i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 zakończyć]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7C96D7-165B-4843-974C-699BD304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C3D962-D236-4F34-B86B-A12B3CE9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03 / 13</a:t>
            </a:r>
          </a:p>
        </p:txBody>
      </p:sp>
    </p:spTree>
    <p:extLst>
      <p:ext uri="{BB962C8B-B14F-4D97-AF65-F5344CB8AC3E}">
        <p14:creationId xmlns:p14="http://schemas.microsoft.com/office/powerpoint/2010/main" val="20991063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F183F-1778-473D-8CF4-E6EA192E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Cele biznesowe i odpowiedzialność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2B7301-9A2B-439B-AFAC-40884296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[Cele uzgodnione z zarządem i właścicielami procesów]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Cel firmy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Stan wyjściowy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Cel i termin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Właściciel biznesowy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[cel 1]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[wartość,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[wartość,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[osoba, rola]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[cel 2]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[wartość, 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[wartość, 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[osoba, rola]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[cel 3]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[wartość,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[wartość,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[osoba, rola]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EBCCC-53ED-48A2-9679-F66F500E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D1E9BC-DBAB-4373-9C42-5A7EE759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04 / 13</a:t>
            </a:r>
          </a:p>
        </p:txBody>
      </p:sp>
    </p:spTree>
    <p:extLst>
      <p:ext uri="{BB962C8B-B14F-4D97-AF65-F5344CB8AC3E}">
        <p14:creationId xmlns:p14="http://schemas.microsoft.com/office/powerpoint/2010/main" val="19171385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3A60F0-6AA2-455C-A998-94D131F5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Budżet według koszyków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869D6-3CF8-47B7-A74F-273B2233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Jedna waluta i ten sam zakres porównania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Koszyk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Poprzedni rok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Plan [rok]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Zmiana i przyczyna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Utrzymanie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 / %, powód]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Rozwój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 / %, powód]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Transformacja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 / %, powód]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Razem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[suma]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[suma]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[zmiana]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9D7EF2-67D0-4161-90B3-97F6BC68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A50F79-23DB-4055-81AA-2C900731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05 / 13</a:t>
            </a:r>
          </a:p>
        </p:txBody>
      </p:sp>
    </p:spTree>
    <p:extLst>
      <p:ext uri="{BB962C8B-B14F-4D97-AF65-F5344CB8AC3E}">
        <p14:creationId xmlns:p14="http://schemas.microsoft.com/office/powerpoint/2010/main" val="5660309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5BAF3D-8F04-422F-A62F-AA6B3419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Kluczowe inicjatywy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5E4D9-2E8A-4DBB-9252-162E2EEE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[Najważniejsze pozycje wybranego wariantu]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Inicjatywa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Wynik i miara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Właściciel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Koszt / termin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1]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[zmiana wskaźnika]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[biznes + IT]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[nakład, koszt stały,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2]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[zmiana wskaźnika]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[biznes + IT]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[nakład, koszt stały, 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3]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[zmiana wskaźnika]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[biznes + IT]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[nakład, koszt stały,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4]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[zmiana wskaźnika]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[biznes + IT]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[nakład, koszt stały, 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[inicjatywa 5]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[zmiana wskaźnika]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[biznes + IT]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[nakład, koszt stały,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926D87-AA45-4B6A-A301-55ADD8A6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724E43-DFD2-4A18-A327-EC3EE102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06 / 13</a:t>
            </a:r>
          </a:p>
        </p:txBody>
      </p:sp>
    </p:spTree>
    <p:extLst>
      <p:ext uri="{BB962C8B-B14F-4D97-AF65-F5344CB8AC3E}">
        <p14:creationId xmlns:p14="http://schemas.microsoft.com/office/powerpoint/2010/main" val="1257594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33E12-98D1-46D1-B851-82249511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Założenia finansowe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8BF4C-FE77-42F4-9F48-940A2353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[Horyzont analizy, waluta i akceptacja finansów]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Miara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Założenie / wynik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TCO w pełnym okresie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[zakup, integracja, migracja, szkolenia, utrzymanie]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Korzyści finansowe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[potwierdzone oszczędności i dodatkowy wynik]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ROI i okres zwrotu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[zakres ROI, miesiące, sposób liczenia]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Koszt opóźnienia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[koszt miesiąca zwłoki i źródło założenia]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94C79A-FDED-494B-B4EB-7F55955B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553DA-E8EE-4C1F-87E9-B40D3910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07 / 13</a:t>
            </a:r>
          </a:p>
        </p:txBody>
      </p:sp>
    </p:spTree>
    <p:extLst>
      <p:ext uri="{BB962C8B-B14F-4D97-AF65-F5344CB8AC3E}">
        <p14:creationId xmlns:p14="http://schemas.microsoft.com/office/powerpoint/2010/main" val="17366234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D2FD2-C6B5-44A6-BAC5-A62B5F80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Warianty budżetu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2E5E5-F58D-41B1-973D-F8B70C75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[Rekomendowany wariant i konsekwencje wyboru]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Wariant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Kwota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Zakres / wynik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Konsekwencje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Ostrożny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 pozostaje]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[co odkładamy, ryzyko]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Bazowy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[plan rekomendowany]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[wynik i ograniczenia]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Rozszerzony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[dodatkowe inicjatywy]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[korzyść i zasoby]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AD7A08-F587-40D2-8FBE-2D367EC5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6BF3B4-C7F8-4F54-951B-390951C5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08 / 13</a:t>
            </a:r>
          </a:p>
        </p:txBody>
      </p:sp>
    </p:spTree>
    <p:extLst>
      <p:ext uri="{BB962C8B-B14F-4D97-AF65-F5344CB8AC3E}">
        <p14:creationId xmlns:p14="http://schemas.microsoft.com/office/powerpoint/2010/main" val="5660898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8B68A-381D-4267-8829-A4FDDDAC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AI i eksperymenty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FBCA73-9F2B-4113-8735-246FBE27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[Przypadek użycia i osoba odpowiedzialna za wynik]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Etap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Pomiar / kryterium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Decyzja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Stan wyjściowy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[jakość, czas, koszt, wolumen]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[źródło danych, właściciel]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Pilotaż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[czas, limit kosztu, próg jakości]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[próg kontynuacji / zatrzymania]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Skalowanie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[wynik po pełnych kosztach]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[limit, nadzór, termin przeglądu]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A08525-812E-41FD-B3B1-5D36D193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DBAB6-8A5E-4874-A039-2E563CBE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09 / 13</a:t>
            </a:r>
          </a:p>
        </p:txBody>
      </p:sp>
    </p:spTree>
    <p:extLst>
      <p:ext uri="{BB962C8B-B14F-4D97-AF65-F5344CB8AC3E}">
        <p14:creationId xmlns:p14="http://schemas.microsoft.com/office/powerpoint/2010/main" val="14698765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697E5D-98E4-4AE0-A621-CA139AF6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Ryzyka i obowiązki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B36BB-AB79-4DA0-A20D-1ACC1119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[Status firmy i wymagania potwierdzone z odpowiedzialnymi osobami]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8453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Ryzyko / obowiązek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Luka i działanie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Koszt / termin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Właściciel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[ciągłość działania]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[luka, zabezpieczenie]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[koszt,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[wymóg prawny]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[status, plan zgodności]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[koszt, 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845344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[ryzyko dostawcy]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[zależność, alternatywa]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[koszt, 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2960F9-7CF3-49FF-A270-973E02F9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91434-ECE3-4AC5-8C85-D55D20237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10 / 13</a:t>
            </a:r>
          </a:p>
        </p:txBody>
      </p:sp>
    </p:spTree>
    <p:extLst>
      <p:ext uri="{BB962C8B-B14F-4D97-AF65-F5344CB8AC3E}">
        <p14:creationId xmlns:p14="http://schemas.microsoft.com/office/powerpoint/2010/main" val="15041431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F4C09-3AAD-4F37-B4DB-5AB51C124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Plan wykonania i przeglądu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573B8-9DD8-4980-910A-20F55A89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[Zasoby, zależności i najbliższy punkt kontrolny]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Okres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Kamień milowy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Odbiór / miara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Decyzja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Q1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[wynik etapu]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[właściciel, miara]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[kontynuować / zmienić]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Q2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[wynik etapu]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[właściciel, miara]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[kontynuować / zmienić]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Q3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[wynik etapu]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[właściciel, miara]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[kontynuować / zmienić]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Q4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[wynik etapu]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[właściciel, miara]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[plan kolejnego roku]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96DF0-C919-41DB-BE54-5AA33D0D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2B911-3325-4C3B-869F-A6003435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11 / 13</a:t>
            </a:r>
          </a:p>
        </p:txBody>
      </p:sp>
    </p:spTree>
    <p:extLst>
      <p:ext uri="{BB962C8B-B14F-4D97-AF65-F5344CB8AC3E}">
        <p14:creationId xmlns:p14="http://schemas.microsoft.com/office/powerpoint/2010/main" val="15679494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466BA-D099-4867-A212-4A41AF74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Decyzje zarządu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CAED0-050E-43B7-AE82-CE5833DB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[Zwięzła rekomendacja końcowa]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6762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Decyzja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Rekomendacja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Odpowiedzialny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Termin</a:t>
                      </a:r>
                    </a:p>
                  </a:txBody>
                  <a:tcPr marL="133350" marR="133350" marT="133350" marB="133350" anchor="ctr">
                    <a:solidFill>
                      <a:srgbClr val="1F3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Budżet i wariant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[kwota, wariant]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Właściciele wyników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[osoby i miary]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Ryzyko i warunki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[akceptacja / działanie]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[data]</a:t>
                      </a:r>
                    </a:p>
                  </a:txBody>
                  <a:tcPr marL="133350" marR="133350" marT="133350" marB="133350" anchor="ctr"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Najbliższy przegląd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[zakres i punkt kontrolny]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[osoba]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0B0F1A"/>
                          </a:solidFill>
                          <a:latin typeface="Arial"/>
                          <a:ea typeface="Arial"/>
                          <a:cs typeface="Arial"/>
                        </a:rPr>
                        <a:t>[data]</a:t>
                      </a:r>
                    </a:p>
                  </a:txBody>
                  <a:tcPr marL="133350" marR="133350" marT="133350" marB="133350" anchor="ctr">
                    <a:solidFill>
                      <a:srgbClr val="ECEEF6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9268F-9406-4E60-9A3B-25E9063A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7B5C1-394E-42D0-B78E-EC685D88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12 / 13</a:t>
            </a:r>
          </a:p>
        </p:txBody>
      </p:sp>
    </p:spTree>
    <p:extLst>
      <p:ext uri="{BB962C8B-B14F-4D97-AF65-F5344CB8AC3E}">
        <p14:creationId xmlns:p14="http://schemas.microsoft.com/office/powerpoint/2010/main" val="1303674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10B659-DBCE-483B-BD75-DC347A75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F1A"/>
                </a:solidFill>
                <a:latin typeface="Arial"/>
                <a:ea typeface="Arial"/>
                <a:cs typeface="Arial"/>
              </a:rPr>
              <a:t>Instrukcja przygotowania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D5777-C6EA-4D6B-952F-03E92AB1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Ten slajd służy autorowi prezentacji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B31B55-F704-4FBC-9B0D-2D082607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1. Pola w nawiasach zastąp danymi i źródłami firmy.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59EE3-D095-4BF2-984F-58C83A37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2. Uzgodnij wyniki z biznesem, a założenia z finansami.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A08831-F7BF-4FED-ABA8-285D47B6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3. Tabela budżetu wymaga ręcznego sprawdzenia sum.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020BB7-9857-41B9-832A-41F919CC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4. Usuń zbędne slajdy i rozwiń portfel w załącznikach.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91437-A823-43B7-A3DF-20101BBD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5. Zaplanuj około 15 minut oraz czas na decyzje.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C7A0F-FC97-4792-8ED8-4B4B7E50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0F1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F1A"/>
                </a:solidFill>
                <a:latin typeface="Arial"/>
                <a:ea typeface="Arial"/>
                <a:cs typeface="Arial"/>
              </a:rPr>
              <a:t>6. Wskazówki do każdego slajdu znajdziesz w notatkach.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ADF98F-3A6E-4166-9A53-FDACEBAE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Rafał Mokrowiecki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5F689-54AA-4E2C-BB52-1FC9CCC26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35317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A60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070"/>
                </a:solidFill>
                <a:latin typeface="Arial"/>
                <a:ea typeface="Arial"/>
                <a:cs typeface="Arial"/>
              </a:rPr>
              <a:t>13 / 13</a:t>
            </a:r>
          </a:p>
        </p:txBody>
      </p:sp>
    </p:spTree>
    <p:extLst>
      <p:ext uri="{BB962C8B-B14F-4D97-AF65-F5344CB8AC3E}">
        <p14:creationId xmlns:p14="http://schemas.microsoft.com/office/powerpoint/2010/main" val="5455190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2026-10-06T07:53:38.3610000Z</dcterms:created>
  <dcterms:modified xsi:type="dcterms:W3CDTF">2026-10-06T07:53:38.3610000Z</dcterms:modified>
</coreProperties>
</file>